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3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8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1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6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0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1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EA630-72FF-C84D-A752-CBC8B3A267E3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BB53-6B7B-FD4D-B602-D13850935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6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0" y="973667"/>
            <a:ext cx="4215191" cy="76944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CELTIC RHYTHMS</a:t>
            </a:r>
            <a:endParaRPr lang="en-US" sz="4400" b="1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444" y="2779889"/>
            <a:ext cx="3810000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779889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6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999" y="2536504"/>
            <a:ext cx="1523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RHYTHM 1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006411" cy="9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76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666" y="2803056"/>
            <a:ext cx="1523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RHYTHM 2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33" y="1145444"/>
            <a:ext cx="8974667" cy="127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0259" y="3146779"/>
            <a:ext cx="1523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RHYTHM 3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37" y="1078088"/>
            <a:ext cx="8870485" cy="136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4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9333" y="3075169"/>
            <a:ext cx="1523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RHYTHM 4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0631"/>
            <a:ext cx="9017000" cy="18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9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 Ortt</dc:creator>
  <cp:lastModifiedBy>Devon Ortt</cp:lastModifiedBy>
  <cp:revision>3</cp:revision>
  <dcterms:created xsi:type="dcterms:W3CDTF">2015-11-07T22:34:30Z</dcterms:created>
  <dcterms:modified xsi:type="dcterms:W3CDTF">2015-11-07T23:17:51Z</dcterms:modified>
</cp:coreProperties>
</file>